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3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2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1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6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8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1AA6-007E-4311-AF08-46D75A0D1451}" type="datetimeFigureOut">
              <a:rPr lang="en-US" smtClean="0"/>
              <a:t>2016-03-13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DBC29-7CF4-4B7C-A578-B941CD467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QSL Highlights</a:t>
            </a:r>
            <a:br>
              <a:rPr lang="en-US" dirty="0"/>
            </a:br>
            <a:r>
              <a:rPr lang="en-US" dirty="0"/>
              <a:t>W1SYE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Newport County Radio Club</a:t>
            </a:r>
          </a:p>
          <a:p>
            <a:r>
              <a:rPr lang="en-US" dirty="0"/>
              <a:t>QSL Manager N1CKT</a:t>
            </a:r>
          </a:p>
          <a:p>
            <a:r>
              <a:rPr lang="en-US" dirty="0"/>
              <a:t>Chuck.Kesson@gmail.com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335" y="1122363"/>
            <a:ext cx="1776611" cy="18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5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KA1ZOU passed QSL baton to N1CKT on 29 Dec</a:t>
            </a:r>
          </a:p>
          <a:p>
            <a:r>
              <a:rPr lang="en-US" dirty="0"/>
              <a:t>K1JSM set up W1SYE for </a:t>
            </a:r>
            <a:r>
              <a:rPr lang="en-US" dirty="0" err="1"/>
              <a:t>LoTW</a:t>
            </a:r>
            <a:endParaRPr lang="en-US" dirty="0"/>
          </a:p>
          <a:p>
            <a:pPr lvl="1"/>
            <a:r>
              <a:rPr lang="en-US" dirty="0"/>
              <a:t>N1CKT uploaded 2,369 records from 2014 &amp; 2015 – 11 control ops</a:t>
            </a:r>
          </a:p>
          <a:p>
            <a:pPr lvl="1"/>
            <a:r>
              <a:rPr lang="en-US" dirty="0"/>
              <a:t>WB4SON uploaded 581 records GOTA-FD 2015</a:t>
            </a:r>
          </a:p>
          <a:p>
            <a:pPr lvl="1"/>
            <a:r>
              <a:rPr lang="en-US" dirty="0"/>
              <a:t>Activators met on 8 Jan</a:t>
            </a:r>
          </a:p>
          <a:p>
            <a:pPr lvl="1"/>
            <a:r>
              <a:rPr lang="en-US" dirty="0"/>
              <a:t>QSL approach mentioned during club meeting 11 Jan</a:t>
            </a:r>
          </a:p>
          <a:p>
            <a:r>
              <a:rPr lang="en-US" dirty="0"/>
              <a:t>N1PSX and KC1ARO permission to use W1SYE WFD 30-31 Jan</a:t>
            </a:r>
          </a:p>
          <a:p>
            <a:pPr lvl="1"/>
            <a:r>
              <a:rPr lang="en-US" dirty="0"/>
              <a:t>789 records uploaded – 9 control operators</a:t>
            </a:r>
          </a:p>
          <a:p>
            <a:r>
              <a:rPr lang="en-US" dirty="0"/>
              <a:t>W1LY and WB4SON worked DXCC Feb-Mar</a:t>
            </a:r>
          </a:p>
          <a:p>
            <a:pPr lvl="1"/>
            <a:r>
              <a:rPr lang="en-US" dirty="0"/>
              <a:t>216 records uploaded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7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Ask trustee to use call sign</a:t>
            </a:r>
          </a:p>
          <a:p>
            <a:pPr lvl="1"/>
            <a:r>
              <a:rPr lang="en-US" dirty="0"/>
              <a:t>Who, what, when and where</a:t>
            </a:r>
          </a:p>
          <a:p>
            <a:r>
              <a:rPr lang="en-US" dirty="0"/>
              <a:t>Log all contacts</a:t>
            </a:r>
          </a:p>
          <a:p>
            <a:pPr lvl="2"/>
            <a:r>
              <a:rPr lang="en-US" dirty="0"/>
              <a:t>Any computer and logging software</a:t>
            </a:r>
          </a:p>
          <a:p>
            <a:pPr lvl="2"/>
            <a:r>
              <a:rPr lang="en-US" dirty="0"/>
              <a:t>Station call and QTH</a:t>
            </a:r>
          </a:p>
          <a:p>
            <a:pPr lvl="2"/>
            <a:r>
              <a:rPr lang="en-US" dirty="0"/>
              <a:t>YYYYMMDD/#### UTC  </a:t>
            </a:r>
          </a:p>
          <a:p>
            <a:pPr lvl="2"/>
            <a:r>
              <a:rPr lang="en-US" dirty="0"/>
              <a:t>Band/frequency/mode</a:t>
            </a:r>
          </a:p>
          <a:p>
            <a:pPr lvl="2"/>
            <a:r>
              <a:rPr lang="en-US" dirty="0"/>
              <a:t>Control operator</a:t>
            </a:r>
          </a:p>
          <a:p>
            <a:pPr lvl="2"/>
            <a:r>
              <a:rPr lang="en-US" dirty="0"/>
              <a:t>Error checking</a:t>
            </a:r>
          </a:p>
          <a:p>
            <a:r>
              <a:rPr lang="en-US" dirty="0"/>
              <a:t>Share ADIF file with QSL manager </a:t>
            </a:r>
          </a:p>
          <a:p>
            <a:pPr lvl="1"/>
            <a:r>
              <a:rPr lang="en-US" dirty="0"/>
              <a:t>Import ADIF file to club master Amateur Contact Log &gt;&gt; </a:t>
            </a:r>
            <a:r>
              <a:rPr lang="en-US" sz="1800" dirty="0"/>
              <a:t>N3FJP</a:t>
            </a:r>
          </a:p>
          <a:p>
            <a:pPr lvl="1"/>
            <a:r>
              <a:rPr lang="en-US" dirty="0"/>
              <a:t>Upload records to </a:t>
            </a:r>
            <a:r>
              <a:rPr lang="en-US" dirty="0" err="1"/>
              <a:t>LoTW</a:t>
            </a:r>
            <a:r>
              <a:rPr lang="en-US" dirty="0"/>
              <a:t>  &gt;&gt; </a:t>
            </a:r>
            <a:r>
              <a:rPr lang="en-US" sz="1800" dirty="0"/>
              <a:t>errors 3.04x10^-03</a:t>
            </a:r>
          </a:p>
        </p:txBody>
      </p:sp>
    </p:spTree>
    <p:extLst>
      <p:ext uri="{BB962C8B-B14F-4D97-AF65-F5344CB8AC3E}">
        <p14:creationId xmlns:p14="http://schemas.microsoft.com/office/powerpoint/2010/main" val="136965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W1SYE Status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14278"/>
            <a:ext cx="2133898" cy="1257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564" y="1690688"/>
            <a:ext cx="4037236" cy="4019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110" y="1774452"/>
            <a:ext cx="3302441" cy="50604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5356" y="5348162"/>
            <a:ext cx="2019582" cy="11050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1166" y="3415651"/>
            <a:ext cx="1307963" cy="140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81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Encourage participation</a:t>
            </a:r>
          </a:p>
          <a:p>
            <a:pPr lvl="1"/>
            <a:r>
              <a:rPr lang="en-US" dirty="0"/>
              <a:t>Roger Williams islands &gt;&gt; the hard ones</a:t>
            </a:r>
          </a:p>
          <a:p>
            <a:pPr lvl="1"/>
            <a:r>
              <a:rPr lang="en-US" dirty="0"/>
              <a:t>ARRL Field Day – June 25-26 &gt;&gt; </a:t>
            </a:r>
            <a:r>
              <a:rPr lang="en-US" dirty="0">
                <a:solidFill>
                  <a:srgbClr val="0070C0"/>
                </a:solidFill>
              </a:rPr>
              <a:t>arrl.org/field-day</a:t>
            </a:r>
          </a:p>
          <a:p>
            <a:pPr lvl="1"/>
            <a:r>
              <a:rPr lang="en-US" dirty="0"/>
              <a:t>Lighthouses and lightships – August &gt;&gt; </a:t>
            </a:r>
            <a:r>
              <a:rPr lang="en-US" dirty="0">
                <a:solidFill>
                  <a:srgbClr val="0070C0"/>
                </a:solidFill>
              </a:rPr>
              <a:t>ILLW.net</a:t>
            </a:r>
          </a:p>
          <a:p>
            <a:pPr lvl="1"/>
            <a:r>
              <a:rPr lang="en-US" dirty="0"/>
              <a:t>Jamboree On The Air – October 16-18 &gt;&gt; </a:t>
            </a:r>
            <a:r>
              <a:rPr lang="en-US" dirty="0">
                <a:solidFill>
                  <a:srgbClr val="0070C0"/>
                </a:solidFill>
              </a:rPr>
              <a:t>scouting.org/jota</a:t>
            </a:r>
          </a:p>
          <a:p>
            <a:pPr lvl="1"/>
            <a:r>
              <a:rPr lang="en-US" dirty="0"/>
              <a:t>Islands On The Air – IOTA &gt;&gt;  </a:t>
            </a:r>
            <a:r>
              <a:rPr lang="en-US" dirty="0">
                <a:solidFill>
                  <a:srgbClr val="0070C0"/>
                </a:solidFill>
              </a:rPr>
              <a:t>rsgbiota.org</a:t>
            </a:r>
          </a:p>
          <a:p>
            <a:pPr lvl="1"/>
            <a:r>
              <a:rPr lang="en-US" dirty="0"/>
              <a:t>US Islands &gt;&gt; </a:t>
            </a:r>
            <a:r>
              <a:rPr lang="en-US" dirty="0">
                <a:solidFill>
                  <a:srgbClr val="0070C0"/>
                </a:solidFill>
              </a:rPr>
              <a:t>usislands.org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National Parks On The Air &gt;&gt; </a:t>
            </a:r>
            <a:r>
              <a:rPr lang="en-US" dirty="0">
                <a:solidFill>
                  <a:srgbClr val="0070C0"/>
                </a:solidFill>
              </a:rPr>
              <a:t>arrl.org/NPOTA</a:t>
            </a:r>
            <a:r>
              <a:rPr lang="en-US" dirty="0"/>
              <a:t> </a:t>
            </a:r>
          </a:p>
          <a:p>
            <a:r>
              <a:rPr lang="en-US" dirty="0"/>
              <a:t>Work all 50 states</a:t>
            </a:r>
          </a:p>
          <a:p>
            <a:r>
              <a:rPr lang="en-US" dirty="0"/>
              <a:t>DXCC – 100 countries</a:t>
            </a:r>
          </a:p>
        </p:txBody>
      </p:sp>
    </p:spTree>
    <p:extLst>
      <p:ext uri="{BB962C8B-B14F-4D97-AF65-F5344CB8AC3E}">
        <p14:creationId xmlns:p14="http://schemas.microsoft.com/office/powerpoint/2010/main" val="167577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209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QSL Highlights W1SYE</vt:lpstr>
      <vt:lpstr>QSL Activity</vt:lpstr>
      <vt:lpstr>QSL Approach</vt:lpstr>
      <vt:lpstr>W1SYE Status</vt:lpstr>
      <vt:lpstr>QSL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QSL Management</dc:title>
  <dc:creator>Chuck Kesson</dc:creator>
  <cp:lastModifiedBy>Chuck Kesson</cp:lastModifiedBy>
  <cp:revision>25</cp:revision>
  <dcterms:created xsi:type="dcterms:W3CDTF">2016-03-14T01:04:17Z</dcterms:created>
  <dcterms:modified xsi:type="dcterms:W3CDTF">2016-03-14T06:50:51Z</dcterms:modified>
</cp:coreProperties>
</file>