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77" r:id="rId7"/>
    <p:sldId id="278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E6F2E-C04E-4E6A-B5C5-5D6B71EAAB61}" type="datetimeFigureOut">
              <a:rPr lang="en-US" smtClean="0"/>
              <a:pPr/>
              <a:t>8/27/2014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6D12-0715-4B9B-90BC-D1510AB876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E6F2E-C04E-4E6A-B5C5-5D6B71EAAB61}" type="datetimeFigureOut">
              <a:rPr lang="en-US" smtClean="0"/>
              <a:pPr/>
              <a:t>8/27/2014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6D12-0715-4B9B-90BC-D1510AB876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E6F2E-C04E-4E6A-B5C5-5D6B71EAAB61}" type="datetimeFigureOut">
              <a:rPr lang="en-US" smtClean="0"/>
              <a:pPr/>
              <a:t>8/27/2014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6D12-0715-4B9B-90BC-D1510AB876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E6F2E-C04E-4E6A-B5C5-5D6B71EAAB61}" type="datetimeFigureOut">
              <a:rPr lang="en-US" smtClean="0"/>
              <a:pPr/>
              <a:t>8/27/2014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6D12-0715-4B9B-90BC-D1510AB876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E6F2E-C04E-4E6A-B5C5-5D6B71EAAB61}" type="datetimeFigureOut">
              <a:rPr lang="en-US" smtClean="0"/>
              <a:pPr/>
              <a:t>8/27/2014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6D12-0715-4B9B-90BC-D1510AB876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E6F2E-C04E-4E6A-B5C5-5D6B71EAAB61}" type="datetimeFigureOut">
              <a:rPr lang="en-US" smtClean="0"/>
              <a:pPr/>
              <a:t>8/27/2014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6D12-0715-4B9B-90BC-D1510AB876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E6F2E-C04E-4E6A-B5C5-5D6B71EAAB61}" type="datetimeFigureOut">
              <a:rPr lang="en-US" smtClean="0"/>
              <a:pPr/>
              <a:t>8/27/2014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6D12-0715-4B9B-90BC-D1510AB876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E6F2E-C04E-4E6A-B5C5-5D6B71EAAB61}" type="datetimeFigureOut">
              <a:rPr lang="en-US" smtClean="0"/>
              <a:pPr/>
              <a:t>8/27/2014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6D12-0715-4B9B-90BC-D1510AB876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E6F2E-C04E-4E6A-B5C5-5D6B71EAAB61}" type="datetimeFigureOut">
              <a:rPr lang="en-US" smtClean="0"/>
              <a:pPr/>
              <a:t>8/27/2014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6D12-0715-4B9B-90BC-D1510AB876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E6F2E-C04E-4E6A-B5C5-5D6B71EAAB61}" type="datetimeFigureOut">
              <a:rPr lang="en-US" smtClean="0"/>
              <a:pPr/>
              <a:t>8/27/2014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6D12-0715-4B9B-90BC-D1510AB876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E6F2E-C04E-4E6A-B5C5-5D6B71EAAB61}" type="datetimeFigureOut">
              <a:rPr lang="en-US" smtClean="0"/>
              <a:pPr/>
              <a:t>8/27/2014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6D12-0715-4B9B-90BC-D1510AB876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E6F2E-C04E-4E6A-B5C5-5D6B71EAAB61}" type="datetimeFigureOut">
              <a:rPr lang="en-US" smtClean="0"/>
              <a:pPr/>
              <a:t>8/27/2014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36D12-0715-4B9B-90BC-D1510AB876F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4081" y="1683365"/>
            <a:ext cx="7795852" cy="24314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Some photos of Julian Plowright</a:t>
            </a:r>
          </a:p>
          <a:p>
            <a:pPr algn="ctr"/>
            <a:r>
              <a:rPr lang="en-US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N1UHP</a:t>
            </a:r>
          </a:p>
          <a:p>
            <a:pPr algn="ctr"/>
            <a:r>
              <a:rPr lang="en-US" sz="36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</a:t>
            </a:r>
            <a:r>
              <a:rPr lang="en-US" sz="36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ith his friends at</a:t>
            </a:r>
          </a:p>
          <a:p>
            <a:pPr algn="ctr"/>
            <a:r>
              <a:rPr lang="en-US" sz="36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Newport County Radio Club doings</a:t>
            </a:r>
            <a:endParaRPr lang="en-US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67200" y="6019800"/>
            <a:ext cx="434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Dave Brown 27aug2014 w/added photos from John King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en Park RFI 2013, Julian 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0" y="228600"/>
            <a:ext cx="4815870" cy="64262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53200" cy="868362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Boy Scout JOTA at Glen Park, Oct 2013</a:t>
            </a:r>
            <a:endParaRPr lang="en-US" sz="3200" dirty="0"/>
          </a:p>
        </p:txBody>
      </p:sp>
      <p:pic>
        <p:nvPicPr>
          <p:cNvPr id="4" name="Picture 3" descr="JOTA 2013, Julian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028700"/>
            <a:ext cx="7467600" cy="56007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OTA 2013, Julian 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4665"/>
            <a:ext cx="9144000" cy="652866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OTA 2013, Julian 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2428" y="0"/>
            <a:ext cx="853914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OTA 2013, Julian 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5416" y="0"/>
            <a:ext cx="809316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OTA 2013, Julian 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807" y="0"/>
            <a:ext cx="873638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OTA 2013, Julian 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85942" y="0"/>
            <a:ext cx="577211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OTA 2013, Julian 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4219" y="0"/>
            <a:ext cx="427556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OTA 2013, Julian 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8437" y="0"/>
            <a:ext cx="814712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JOTA 2013, Julian 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667000" cy="792162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2014 Field Day</a:t>
            </a:r>
            <a:endParaRPr lang="en-US" sz="3200" dirty="0"/>
          </a:p>
        </p:txBody>
      </p:sp>
      <p:pic>
        <p:nvPicPr>
          <p:cNvPr id="5" name="Picture 4" descr="2014 Field Day, Julian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1034290"/>
            <a:ext cx="6629400" cy="544271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OTA 2013, Julian 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OTA 2013, Julian 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64298" y="0"/>
            <a:ext cx="601540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OTA 2013, Julian 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5070" y="0"/>
            <a:ext cx="51338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4 Field Day, Julian 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4 Field Day, Julian 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418" y="0"/>
            <a:ext cx="884116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4 Field Day, Julian 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257800" cy="563562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smtClean="0"/>
              <a:t>Field Day 2013 </a:t>
            </a:r>
            <a:r>
              <a:rPr lang="en-US" sz="2000" dirty="0" smtClean="0"/>
              <a:t>(photos from John King)</a:t>
            </a:r>
            <a:endParaRPr lang="en-US" sz="3200" dirty="0"/>
          </a:p>
        </p:txBody>
      </p:sp>
      <p:pic>
        <p:nvPicPr>
          <p:cNvPr id="4" name="Picture 3" descr="Julian_2013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91963" y="832898"/>
            <a:ext cx="4413637" cy="55854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ulian_2013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94267" y="0"/>
            <a:ext cx="535546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96200" cy="792162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smtClean="0"/>
              <a:t>Finding radio interferences at Glen Park, 2013</a:t>
            </a:r>
            <a:endParaRPr lang="en-US" sz="3200" dirty="0"/>
          </a:p>
        </p:txBody>
      </p:sp>
      <p:pic>
        <p:nvPicPr>
          <p:cNvPr id="4" name="Picture 3" descr="Glen Park RFI 2013, Julian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066800"/>
            <a:ext cx="7051166" cy="5334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en Park RFI 2013, Julian 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654513"/>
            <a:ext cx="8915401" cy="521288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52</Words>
  <Application>Microsoft Office PowerPoint</Application>
  <PresentationFormat>On-screen Show (4:3)</PresentationFormat>
  <Paragraphs>9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Slide 1</vt:lpstr>
      <vt:lpstr>2014 Field Day</vt:lpstr>
      <vt:lpstr>Slide 3</vt:lpstr>
      <vt:lpstr>Slide 4</vt:lpstr>
      <vt:lpstr>Slide 5</vt:lpstr>
      <vt:lpstr>Field Day 2013 (photos from John King)</vt:lpstr>
      <vt:lpstr>Slide 7</vt:lpstr>
      <vt:lpstr>Finding radio interferences at Glen Park, 2013</vt:lpstr>
      <vt:lpstr>Slide 9</vt:lpstr>
      <vt:lpstr>Slide 10</vt:lpstr>
      <vt:lpstr>Boy Scout JOTA at Glen Park, Oct 2013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Dave</dc:creator>
  <cp:lastModifiedBy>Dave</cp:lastModifiedBy>
  <cp:revision>22</cp:revision>
  <dcterms:created xsi:type="dcterms:W3CDTF">2014-08-25T17:59:55Z</dcterms:created>
  <dcterms:modified xsi:type="dcterms:W3CDTF">2014-08-27T18:15:46Z</dcterms:modified>
</cp:coreProperties>
</file>